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419" r:id="rId3"/>
    <p:sldId id="414" r:id="rId4"/>
    <p:sldId id="415" r:id="rId5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91" userDrawn="1">
          <p15:clr>
            <a:srgbClr val="A4A3A4"/>
          </p15:clr>
        </p15:guide>
        <p15:guide id="2" pos="257" userDrawn="1">
          <p15:clr>
            <a:srgbClr val="A4A3A4"/>
          </p15:clr>
        </p15:guide>
        <p15:guide id="3" pos="7428" userDrawn="1">
          <p15:clr>
            <a:srgbClr val="A4A3A4"/>
          </p15:clr>
        </p15:guide>
        <p15:guide id="4" orient="horz" pos="617" userDrawn="1">
          <p15:clr>
            <a:srgbClr val="A4A3A4"/>
          </p15:clr>
        </p15:guide>
        <p15:guide id="5" orient="horz" pos="3316" userDrawn="1">
          <p15:clr>
            <a:srgbClr val="A4A3A4"/>
          </p15:clr>
        </p15:guide>
        <p15:guide id="6" orient="horz" pos="1153" userDrawn="1">
          <p15:clr>
            <a:srgbClr val="A4A3A4"/>
          </p15:clr>
        </p15:guide>
        <p15:guide id="7" pos="5222" userDrawn="1">
          <p15:clr>
            <a:srgbClr val="A4A3A4"/>
          </p15:clr>
        </p15:guide>
        <p15:guide id="8" orient="horz" pos="3083" userDrawn="1">
          <p15:clr>
            <a:srgbClr val="A4A3A4"/>
          </p15:clr>
        </p15:guide>
        <p15:guide id="9" orient="horz" pos="875" userDrawn="1">
          <p15:clr>
            <a:srgbClr val="A4A3A4"/>
          </p15:clr>
        </p15:guide>
        <p15:guide id="10" pos="2534" userDrawn="1">
          <p15:clr>
            <a:srgbClr val="A4A3A4"/>
          </p15:clr>
        </p15:guide>
        <p15:guide id="11" pos="2721" userDrawn="1">
          <p15:clr>
            <a:srgbClr val="A4A3A4"/>
          </p15:clr>
        </p15:guide>
        <p15:guide id="12" pos="5063" userDrawn="1">
          <p15:clr>
            <a:srgbClr val="A4A3A4"/>
          </p15:clr>
        </p15:guide>
        <p15:guide id="13" orient="horz" pos="2124" userDrawn="1">
          <p15:clr>
            <a:srgbClr val="A4A3A4"/>
          </p15:clr>
        </p15:guide>
        <p15:guide id="14" orient="horz" pos="381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391"/>
        <p:guide pos="257"/>
        <p:guide pos="7428"/>
        <p:guide orient="horz" pos="617"/>
        <p:guide orient="horz" pos="3316"/>
        <p:guide orient="horz" pos="1153"/>
        <p:guide pos="5222"/>
        <p:guide orient="horz" pos="3083"/>
        <p:guide orient="horz" pos="875"/>
        <p:guide pos="2534"/>
        <p:guide pos="2721"/>
        <p:guide pos="5063"/>
        <p:guide orient="horz" pos="2124"/>
        <p:guide orient="horz" pos="381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6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20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9" name="图片 8" descr="449f5f65fa35cbb8d6551d0adf1d649"/>
          <p:cNvPicPr>
            <a:picLocks noChangeAspect="1"/>
          </p:cNvPicPr>
          <p:nvPr/>
        </p:nvPicPr>
        <p:blipFill>
          <a:blip r:embed="rId1"/>
          <a:srcRect t="10535" b="7065"/>
          <a:stretch>
            <a:fillRect/>
          </a:stretch>
        </p:blipFill>
        <p:spPr>
          <a:xfrm>
            <a:off x="408305" y="919480"/>
            <a:ext cx="11383645" cy="5940425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 rot="10800000">
            <a:off x="459740" y="5340350"/>
            <a:ext cx="11339195" cy="1511935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413385" y="919480"/>
            <a:ext cx="11332210" cy="1485265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标题 6"/>
          <p:cNvSpPr>
            <a:spLocks noGrp="1"/>
          </p:cNvSpPr>
          <p:nvPr>
            <p:ph type="title"/>
          </p:nvPr>
        </p:nvSpPr>
        <p:spPr>
          <a:xfrm>
            <a:off x="413385" y="979805"/>
            <a:ext cx="10824845" cy="635000"/>
          </a:xfrm>
        </p:spPr>
        <p:txBody>
          <a:bodyPr/>
          <a:p>
            <a:r>
              <a: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sym typeface="+mn-ea"/>
              </a:rPr>
              <a:t>上海迪士尼</a:t>
            </a:r>
            <a:r>
              <a:rPr lang="zh-CN" alt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</a:rPr>
              <a:t>试驾场地</a:t>
            </a:r>
            <a:endParaRPr lang="zh-CN" altLang="en-US" sz="28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08305" y="6049010"/>
            <a:ext cx="85718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上海迪士尼试驾场地，占地面积约为24000平方米，近千个停车位。上海迪士尼试驾场地可作为品牌汽车试乘试驾、车展、经销商培训及其他各种展示活动的功能性场地。距离浦东国际机场15KM，园区内公交、地铁便捷。</a:t>
            </a:r>
            <a:endParaRPr lang="zh-CN" altLang="en-US" sz="1200" b="1" spc="1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8289925" y="3794760"/>
            <a:ext cx="364744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en-US" altLang="zh-CN" sz="1200" b="1">
                <a:solidFill>
                  <a:schemeClr val="accent1"/>
                </a:solidFill>
                <a:effectLst/>
                <a:latin typeface="+mj-ea"/>
                <a:ea typeface="+mj-ea"/>
                <a:cs typeface="+mj-ea"/>
                <a:sym typeface="+mn-ea"/>
              </a:rPr>
              <a:t>6</a:t>
            </a:r>
            <a:r>
              <a:rPr lang="zh-CN" altLang="en-US" sz="1200" b="1">
                <a:solidFill>
                  <a:schemeClr val="accent1"/>
                </a:solidFill>
                <a:effectLst/>
                <a:latin typeface="+mj-ea"/>
                <a:ea typeface="+mj-ea"/>
                <a:cs typeface="+mj-ea"/>
                <a:sym typeface="+mn-ea"/>
              </a:rPr>
              <a:t>万/天</a:t>
            </a:r>
            <a:endParaRPr lang="zh-CN" altLang="en-US" sz="1200" b="1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场地面积：</a:t>
            </a:r>
            <a:r>
              <a:rPr sz="1200" dirty="0" smtClean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长240米 </a:t>
            </a:r>
            <a:r>
              <a:rPr lang="zh-CN" sz="1200" dirty="0" smtClean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最长</a:t>
            </a:r>
            <a:r>
              <a:rPr sz="1200" dirty="0" smtClean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宽1</a:t>
            </a:r>
            <a:r>
              <a:rPr lang="en-US" sz="1200" dirty="0" smtClean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3</a:t>
            </a:r>
            <a:r>
              <a:rPr sz="1200" dirty="0" smtClean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0米 </a:t>
            </a:r>
            <a:r>
              <a:rPr lang="zh-CN" sz="1200" dirty="0" smtClean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最短宽</a:t>
            </a:r>
            <a:r>
              <a:rPr lang="en-US" altLang="zh-CN" sz="1200" dirty="0" smtClean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70</a:t>
            </a:r>
            <a:r>
              <a:rPr lang="zh-CN" altLang="en-US" sz="1200" dirty="0" smtClean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米</a:t>
            </a:r>
            <a:r>
              <a:rPr lang="en-US" altLang="zh-CN" sz="1200" dirty="0" smtClean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  </a:t>
            </a:r>
            <a:endParaRPr lang="en-US" altLang="zh-CN" sz="1200" dirty="0" smtClean="0">
              <a:solidFill>
                <a:schemeClr val="tx1"/>
              </a:solidFill>
              <a:latin typeface="+mn-ea"/>
              <a:cs typeface="+mn-ea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dirty="0" smtClean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水泥</a:t>
            </a:r>
            <a:r>
              <a:rPr lang="en-US" altLang="zh-CN" sz="1200" dirty="0" smtClean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地面  </a:t>
            </a:r>
            <a:r>
              <a:rPr lang="zh-CN" altLang="en-US" sz="1200" dirty="0" smtClean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全封闭</a:t>
            </a:r>
            <a:endParaRPr lang="en-US" altLang="zh-CN" sz="1200" dirty="0" smtClean="0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供电供水：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380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V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/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200A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 固定洗手间  方便接水  </a:t>
            </a:r>
            <a:endParaRPr lang="zh-CN" altLang="en-US" sz="1200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配套设施：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停车位  </a:t>
            </a:r>
            <a:endParaRPr lang="zh-CN" altLang="en-US" sz="1200">
              <a:solidFill>
                <a:schemeClr val="tx1"/>
              </a:solidFill>
              <a:latin typeface="+mn-ea"/>
              <a:cs typeface="+mn-ea"/>
            </a:endParaRPr>
          </a:p>
        </p:txBody>
      </p:sp>
      <p:pic>
        <p:nvPicPr>
          <p:cNvPr id="12" name="图片 11" descr="52a70d72c1b2c24e493fcac71e88f9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89925" y="1628775"/>
            <a:ext cx="3521075" cy="1962150"/>
          </a:xfrm>
          <a:prstGeom prst="rect">
            <a:avLst/>
          </a:prstGeom>
        </p:spPr>
      </p:pic>
      <p:pic>
        <p:nvPicPr>
          <p:cNvPr id="4" name="图片 3" descr="上海迪士尼试驾场地-新版-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055" y="1010920"/>
            <a:ext cx="7616825" cy="538734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7" name="图片 6" descr="7a8f43173d8cfb60ade249a09116bef"/>
          <p:cNvPicPr>
            <a:picLocks noChangeAspect="1"/>
          </p:cNvPicPr>
          <p:nvPr/>
        </p:nvPicPr>
        <p:blipFill>
          <a:blip r:embed="rId1"/>
          <a:srcRect l="1339" t="4375" r="5586"/>
          <a:stretch>
            <a:fillRect/>
          </a:stretch>
        </p:blipFill>
        <p:spPr>
          <a:xfrm>
            <a:off x="4270375" y="1141095"/>
            <a:ext cx="3638550" cy="225933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rcRect t="603" r="1834" b="637"/>
          <a:stretch>
            <a:fillRect/>
          </a:stretch>
        </p:blipFill>
        <p:spPr>
          <a:xfrm>
            <a:off x="526415" y="1131570"/>
            <a:ext cx="3630295" cy="2268855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440055" y="6205220"/>
            <a:ext cx="358267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sym typeface="+mn-ea"/>
              </a:rPr>
              <a:t>广汽传祺GS8 GM8 GA8试驾品鉴会</a:t>
            </a:r>
            <a:endParaRPr lang="zh-CN" sz="1200"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54025" y="3460750"/>
            <a:ext cx="356870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sym typeface="+mn-ea"/>
              </a:rPr>
              <a:t>路虎全地形驾探营</a:t>
            </a:r>
            <a:endParaRPr lang="zh-CN" altLang="en-US" sz="1200">
              <a:sym typeface="+mn-ea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3"/>
          <a:srcRect l="1874"/>
          <a:stretch>
            <a:fillRect/>
          </a:stretch>
        </p:blipFill>
        <p:spPr>
          <a:xfrm>
            <a:off x="525780" y="3841750"/>
            <a:ext cx="3630930" cy="225933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4"/>
          <a:srcRect t="411" r="1410" b="411"/>
          <a:stretch>
            <a:fillRect/>
          </a:stretch>
        </p:blipFill>
        <p:spPr>
          <a:xfrm>
            <a:off x="8022590" y="1150620"/>
            <a:ext cx="3656330" cy="2249805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5"/>
          <a:srcRect r="3454" b="1842"/>
          <a:stretch>
            <a:fillRect/>
          </a:stretch>
        </p:blipFill>
        <p:spPr>
          <a:xfrm>
            <a:off x="8015605" y="3840480"/>
            <a:ext cx="3662045" cy="225996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305300" y="3460115"/>
            <a:ext cx="356870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sym typeface="+mn-ea"/>
              </a:rPr>
              <a:t>路虎全地形驾探营</a:t>
            </a:r>
            <a:endParaRPr lang="zh-CN" altLang="en-US" sz="1200"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267700" y="3460750"/>
            <a:ext cx="356870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sym typeface="+mn-ea"/>
              </a:rPr>
              <a:t>路虎全地形驾探营</a:t>
            </a:r>
            <a:endParaRPr lang="zh-CN" altLang="en-US" sz="1200"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319905" y="6205220"/>
            <a:ext cx="371792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sym typeface="+mn-ea"/>
              </a:rPr>
              <a:t>广汽传祺GS8 GM8 GA8试驾品鉴会</a:t>
            </a:r>
            <a:endParaRPr lang="zh-CN" sz="1200"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335010" y="6205220"/>
            <a:ext cx="352361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sym typeface="+mn-ea"/>
              </a:rPr>
              <a:t>广汽传祺GS8 GM8 GA8试驾品鉴会</a:t>
            </a:r>
            <a:endParaRPr lang="zh-CN" sz="1200">
              <a:sym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rcRect r="2323" b="265"/>
          <a:stretch>
            <a:fillRect/>
          </a:stretch>
        </p:blipFill>
        <p:spPr>
          <a:xfrm>
            <a:off x="4270375" y="3841750"/>
            <a:ext cx="3631565" cy="2256790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21.xml><?xml version="1.0" encoding="utf-8"?>
<p:tagLst xmlns:p="http://schemas.openxmlformats.org/presentationml/2006/main">
  <p:tag name="KSO_DOCER_TEMPLATE_OPEN_ONCE_MARK" val="1"/>
  <p:tag name="COMMONDATA" val="eyJoZGlkIjoiOWIxYjkzMjc4NDY0ODk3ODM0Mzk1YjQwYzJlY2RjYWQifQ=="/>
  <p:tag name="KSO_WPP_MARK_KEY" val="caac6306-3e17-4cce-a128-4ad6e22384c9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277</Words>
  <Application>WPS 演示</Application>
  <PresentationFormat>宽屏</PresentationFormat>
  <Paragraphs>22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上海迪士尼试驾场地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s_兔玖</cp:lastModifiedBy>
  <cp:revision>218</cp:revision>
  <dcterms:created xsi:type="dcterms:W3CDTF">2019-06-19T02:08:00Z</dcterms:created>
  <dcterms:modified xsi:type="dcterms:W3CDTF">2023-02-23T05:43:55Z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1D4126DD94284BE2886530441EF66812</vt:lpwstr>
  </property>
</Properties>
</file>